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61" r:id="rId6"/>
    <p:sldId id="258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1734" y="9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816245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721730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07642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44866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38730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8601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80393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2034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912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64883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3648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1927D-CFE7-449B-8DDD-CD6E155405BD}" type="datetimeFigureOut">
              <a:rPr lang="en-MY" smtClean="0"/>
              <a:t>2/9/2021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8ED1-832D-4548-B37F-F4D1937E141E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7026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SOFIYA RESIDENSI (HOUSE RENOVATION)</a:t>
            </a:r>
            <a:endParaRPr lang="en-MY" sz="40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request quotation on the following Design ideas.</a:t>
            </a:r>
          </a:p>
          <a:p>
            <a:endParaRPr lang="en-US" dirty="0"/>
          </a:p>
          <a:p>
            <a:r>
              <a:rPr lang="en-US" dirty="0" smtClean="0"/>
              <a:t>Unit Info:</a:t>
            </a:r>
          </a:p>
          <a:p>
            <a:pPr>
              <a:buFontTx/>
              <a:buChar char="-"/>
            </a:pPr>
            <a:r>
              <a:rPr lang="en-US" dirty="0" smtClean="0"/>
              <a:t>Located at : </a:t>
            </a:r>
            <a:r>
              <a:rPr lang="en-US" dirty="0" err="1" smtClean="0"/>
              <a:t>Desa</a:t>
            </a:r>
            <a:r>
              <a:rPr lang="en-US" dirty="0" smtClean="0"/>
              <a:t> </a:t>
            </a:r>
            <a:r>
              <a:rPr lang="en-US" dirty="0" err="1" smtClean="0"/>
              <a:t>ParkCity</a:t>
            </a:r>
            <a:r>
              <a:rPr lang="en-US" dirty="0" smtClean="0"/>
              <a:t>, Kuala Lumpur</a:t>
            </a:r>
          </a:p>
          <a:p>
            <a:pPr>
              <a:buFontTx/>
              <a:buChar char="-"/>
            </a:pPr>
            <a:r>
              <a:rPr lang="en-US" dirty="0" smtClean="0"/>
              <a:t>Size : 862sf</a:t>
            </a:r>
          </a:p>
          <a:p>
            <a:pPr>
              <a:buFontTx/>
              <a:buChar char="-"/>
            </a:pPr>
            <a:r>
              <a:rPr lang="en-US" dirty="0" smtClean="0"/>
              <a:t>Bedrooms: 3 Beds &amp; 2 Baths</a:t>
            </a:r>
          </a:p>
          <a:p>
            <a:pPr>
              <a:buFontTx/>
              <a:buChar char="-"/>
            </a:pPr>
            <a:r>
              <a:rPr lang="en-US" dirty="0" smtClean="0"/>
              <a:t>Layout : Type A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1309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363" y="136525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Overall Site Plan Layout</a:t>
            </a:r>
            <a:endParaRPr lang="en-MY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273" y="439403"/>
            <a:ext cx="7653378" cy="633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397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394" y="14855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Unit Plan Layout (Type A)</a:t>
            </a:r>
            <a:endParaRPr lang="en-MY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517" y="0"/>
            <a:ext cx="69159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29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3" y="876299"/>
            <a:ext cx="5926978" cy="5686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796" y="1047748"/>
            <a:ext cx="5715826" cy="55149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718" y="238125"/>
            <a:ext cx="2545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 View (Unit Layout)</a:t>
            </a:r>
            <a:endParaRPr lang="en-MY" dirty="0"/>
          </a:p>
        </p:txBody>
      </p:sp>
      <p:sp>
        <p:nvSpPr>
          <p:cNvPr id="7" name="TextBox 6"/>
          <p:cNvSpPr txBox="1"/>
          <p:nvPr/>
        </p:nvSpPr>
        <p:spPr>
          <a:xfrm>
            <a:off x="6201021" y="238125"/>
            <a:ext cx="3383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Overall design &amp; mood board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3115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043" y="876299"/>
            <a:ext cx="5926978" cy="56864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717" y="238125"/>
            <a:ext cx="7179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 Wall Paint (Living, Dining, hallway &amp; Master Bedroom)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57200" y="1662474"/>
            <a:ext cx="240632" cy="412471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9" name="Rectangle 8"/>
          <p:cNvSpPr/>
          <p:nvPr/>
        </p:nvSpPr>
        <p:spPr>
          <a:xfrm>
            <a:off x="2286000" y="1662475"/>
            <a:ext cx="164433" cy="15619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676" y="3353071"/>
            <a:ext cx="4203981" cy="16881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189" y="238125"/>
            <a:ext cx="4182468" cy="298349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40718" y="3581651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11" name="Oval 10"/>
          <p:cNvSpPr/>
          <p:nvPr/>
        </p:nvSpPr>
        <p:spPr>
          <a:xfrm>
            <a:off x="7926512" y="2749063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12" name="Oval 11"/>
          <p:cNvSpPr/>
          <p:nvPr/>
        </p:nvSpPr>
        <p:spPr>
          <a:xfrm>
            <a:off x="7926512" y="4622445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13" name="Oval 12"/>
          <p:cNvSpPr/>
          <p:nvPr/>
        </p:nvSpPr>
        <p:spPr>
          <a:xfrm>
            <a:off x="2131137" y="2299919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2264487" y="3788188"/>
            <a:ext cx="164433" cy="156198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5" name="Oval 14"/>
          <p:cNvSpPr/>
          <p:nvPr/>
        </p:nvSpPr>
        <p:spPr>
          <a:xfrm>
            <a:off x="2093037" y="4396930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18" name="TextBox 17"/>
          <p:cNvSpPr txBox="1"/>
          <p:nvPr/>
        </p:nvSpPr>
        <p:spPr>
          <a:xfrm>
            <a:off x="8233356" y="2749063"/>
            <a:ext cx="18731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Jotun Majestic - 11173 </a:t>
            </a:r>
            <a:endParaRPr lang="en-MY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8233356" y="4590388"/>
            <a:ext cx="187317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Jotun Majestic - 11174 </a:t>
            </a:r>
            <a:endParaRPr lang="en-MY" sz="1400" dirty="0"/>
          </a:p>
        </p:txBody>
      </p:sp>
      <p:sp>
        <p:nvSpPr>
          <p:cNvPr id="21" name="Rectangle 20"/>
          <p:cNvSpPr/>
          <p:nvPr/>
        </p:nvSpPr>
        <p:spPr>
          <a:xfrm>
            <a:off x="2286000" y="3127118"/>
            <a:ext cx="2050484" cy="16014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3" name="Rectangle 22"/>
          <p:cNvSpPr/>
          <p:nvPr/>
        </p:nvSpPr>
        <p:spPr>
          <a:xfrm>
            <a:off x="2264487" y="3688468"/>
            <a:ext cx="2050484" cy="160142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Rectangle 25"/>
          <p:cNvSpPr/>
          <p:nvPr/>
        </p:nvSpPr>
        <p:spPr>
          <a:xfrm>
            <a:off x="5823283" y="1587413"/>
            <a:ext cx="182993" cy="226995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7" name="Rectangle 26"/>
          <p:cNvSpPr/>
          <p:nvPr/>
        </p:nvSpPr>
        <p:spPr>
          <a:xfrm>
            <a:off x="4134907" y="1587413"/>
            <a:ext cx="180184" cy="163420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Oval 27"/>
          <p:cNvSpPr/>
          <p:nvPr/>
        </p:nvSpPr>
        <p:spPr>
          <a:xfrm>
            <a:off x="5628538" y="2128796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29" name="Oval 28"/>
          <p:cNvSpPr/>
          <p:nvPr/>
        </p:nvSpPr>
        <p:spPr>
          <a:xfrm>
            <a:off x="4266963" y="2150475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30" name="Rectangle 29"/>
          <p:cNvSpPr/>
          <p:nvPr/>
        </p:nvSpPr>
        <p:spPr>
          <a:xfrm>
            <a:off x="1227493" y="5041232"/>
            <a:ext cx="168170" cy="78099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Oval 30"/>
          <p:cNvSpPr/>
          <p:nvPr/>
        </p:nvSpPr>
        <p:spPr>
          <a:xfrm>
            <a:off x="1008418" y="5041232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32" name="Rectangle 31"/>
          <p:cNvSpPr/>
          <p:nvPr/>
        </p:nvSpPr>
        <p:spPr>
          <a:xfrm>
            <a:off x="2914190" y="5179092"/>
            <a:ext cx="129798" cy="129389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Oval 33"/>
          <p:cNvSpPr/>
          <p:nvPr/>
        </p:nvSpPr>
        <p:spPr>
          <a:xfrm>
            <a:off x="2712715" y="5787189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35" name="Oval 34"/>
          <p:cNvSpPr/>
          <p:nvPr/>
        </p:nvSpPr>
        <p:spPr>
          <a:xfrm>
            <a:off x="3663526" y="3120651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36" name="Oval 35"/>
          <p:cNvSpPr/>
          <p:nvPr/>
        </p:nvSpPr>
        <p:spPr>
          <a:xfrm>
            <a:off x="2693847" y="3489893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37" name="TextBox 36"/>
          <p:cNvSpPr txBox="1"/>
          <p:nvPr/>
        </p:nvSpPr>
        <p:spPr>
          <a:xfrm>
            <a:off x="3337979" y="5567778"/>
            <a:ext cx="67978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*Required costing for Painting works in the mentioned area. </a:t>
            </a:r>
          </a:p>
          <a:p>
            <a:r>
              <a:rPr lang="en-US" dirty="0"/>
              <a:t>*</a:t>
            </a:r>
            <a:r>
              <a:rPr lang="en-US" dirty="0" smtClean="0"/>
              <a:t>The Paint will be bought myself.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22920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797" y="3461621"/>
            <a:ext cx="3196672" cy="23684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718" y="238125"/>
            <a:ext cx="830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Renovation of Kitchen Area</a:t>
            </a:r>
            <a:endParaRPr lang="en-MY" dirty="0"/>
          </a:p>
        </p:txBody>
      </p:sp>
      <p:sp>
        <p:nvSpPr>
          <p:cNvPr id="2" name="Rectangle 1"/>
          <p:cNvSpPr/>
          <p:nvPr/>
        </p:nvSpPr>
        <p:spPr>
          <a:xfrm>
            <a:off x="2464873" y="3583107"/>
            <a:ext cx="1264333" cy="212283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009" y="85580"/>
            <a:ext cx="4429125" cy="23970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719" y="876298"/>
            <a:ext cx="4888506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Kitchen:</a:t>
            </a:r>
          </a:p>
          <a:p>
            <a:pPr marL="342900" indent="-342900">
              <a:buAutoNum type="arabicPeriod"/>
            </a:pPr>
            <a:r>
              <a:rPr lang="en-US" dirty="0" smtClean="0"/>
              <a:t>To extend the kitchen up to yard area – demolish windows and cement yard up to same level with kitchen.</a:t>
            </a:r>
          </a:p>
          <a:p>
            <a:pPr marL="342900" indent="-342900">
              <a:buAutoNum type="arabicPeriod"/>
            </a:pPr>
            <a:r>
              <a:rPr lang="en-US" dirty="0" smtClean="0"/>
              <a:t>Install </a:t>
            </a:r>
            <a:r>
              <a:rPr lang="en-US" dirty="0" err="1" smtClean="0"/>
              <a:t>ikea</a:t>
            </a:r>
            <a:r>
              <a:rPr lang="en-US" dirty="0" smtClean="0"/>
              <a:t> kitchen cabinet, sink, piping, washer &amp; dryer, cooker hood &amp; hob.</a:t>
            </a:r>
          </a:p>
          <a:p>
            <a:pPr marL="342900" indent="-342900">
              <a:buAutoNum type="arabicPeriod"/>
            </a:pPr>
            <a:r>
              <a:rPr lang="en-US" dirty="0" smtClean="0"/>
              <a:t>Close up the partial wall at yard and install sliding windows.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063" y="4724482"/>
            <a:ext cx="3090825" cy="20637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0766" y="2572439"/>
            <a:ext cx="3669165" cy="21785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8065" y="2573019"/>
            <a:ext cx="2632069" cy="3211533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725348" y="238125"/>
            <a:ext cx="1264333" cy="212283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Rectangle 7"/>
          <p:cNvSpPr/>
          <p:nvPr/>
        </p:nvSpPr>
        <p:spPr>
          <a:xfrm>
            <a:off x="7069515" y="85580"/>
            <a:ext cx="58102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14" name="Rectangle 13"/>
          <p:cNvSpPr/>
          <p:nvPr/>
        </p:nvSpPr>
        <p:spPr>
          <a:xfrm>
            <a:off x="5459790" y="2612680"/>
            <a:ext cx="58102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15" name="Rectangle 14"/>
          <p:cNvSpPr/>
          <p:nvPr/>
        </p:nvSpPr>
        <p:spPr>
          <a:xfrm>
            <a:off x="6356078" y="4802238"/>
            <a:ext cx="58102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MY" dirty="0"/>
          </a:p>
        </p:txBody>
      </p:sp>
      <p:sp>
        <p:nvSpPr>
          <p:cNvPr id="16" name="Rectangle 15"/>
          <p:cNvSpPr/>
          <p:nvPr/>
        </p:nvSpPr>
        <p:spPr>
          <a:xfrm>
            <a:off x="9498065" y="2572439"/>
            <a:ext cx="581025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MY" dirty="0"/>
          </a:p>
        </p:txBody>
      </p:sp>
      <p:sp>
        <p:nvSpPr>
          <p:cNvPr id="18" name="Oval 17"/>
          <p:cNvSpPr/>
          <p:nvPr/>
        </p:nvSpPr>
        <p:spPr>
          <a:xfrm>
            <a:off x="2464873" y="4723623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MY" dirty="0"/>
          </a:p>
        </p:txBody>
      </p:sp>
      <p:sp>
        <p:nvSpPr>
          <p:cNvPr id="19" name="Oval 18"/>
          <p:cNvSpPr/>
          <p:nvPr/>
        </p:nvSpPr>
        <p:spPr>
          <a:xfrm>
            <a:off x="3480386" y="4063631"/>
            <a:ext cx="266700" cy="275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MY" dirty="0"/>
          </a:p>
        </p:txBody>
      </p:sp>
      <p:sp>
        <p:nvSpPr>
          <p:cNvPr id="20" name="TextBox 19"/>
          <p:cNvSpPr txBox="1"/>
          <p:nvPr/>
        </p:nvSpPr>
        <p:spPr>
          <a:xfrm>
            <a:off x="81465" y="5922445"/>
            <a:ext cx="6797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*Required costing for all hacking, cement &amp; cabinet installations. </a:t>
            </a:r>
          </a:p>
        </p:txBody>
      </p:sp>
    </p:spTree>
    <p:extLst>
      <p:ext uri="{BB962C8B-B14F-4D97-AF65-F5344CB8AC3E}">
        <p14:creationId xmlns:p14="http://schemas.microsoft.com/office/powerpoint/2010/main" val="1547996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40718" y="274220"/>
            <a:ext cx="830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 Request:</a:t>
            </a:r>
            <a:endParaRPr lang="en-MY" dirty="0"/>
          </a:p>
        </p:txBody>
      </p:sp>
      <p:sp>
        <p:nvSpPr>
          <p:cNvPr id="7" name="TextBox 6"/>
          <p:cNvSpPr txBox="1"/>
          <p:nvPr/>
        </p:nvSpPr>
        <p:spPr>
          <a:xfrm>
            <a:off x="340718" y="876298"/>
            <a:ext cx="8851408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Installation of:</a:t>
            </a:r>
          </a:p>
          <a:p>
            <a:pPr marL="342900" indent="-342900">
              <a:buAutoNum type="arabicPeriod"/>
            </a:pPr>
            <a:r>
              <a:rPr lang="en-US" dirty="0" smtClean="0"/>
              <a:t>Lamp &amp; Fan</a:t>
            </a:r>
          </a:p>
          <a:p>
            <a:pPr marL="342900" indent="-342900">
              <a:buAutoNum type="arabicPeriod"/>
            </a:pPr>
            <a:r>
              <a:rPr lang="en-US" dirty="0" smtClean="0"/>
              <a:t>Laminated Timber Flooring (Living, dining, Kitchen, hallway &amp; all bedrooms ~ 650sf)</a:t>
            </a:r>
          </a:p>
        </p:txBody>
      </p:sp>
    </p:spTree>
    <p:extLst>
      <p:ext uri="{BB962C8B-B14F-4D97-AF65-F5344CB8AC3E}">
        <p14:creationId xmlns:p14="http://schemas.microsoft.com/office/powerpoint/2010/main" val="249496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214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SOFIYA RESIDENSI (HOUSE RENOVATION)</vt:lpstr>
      <vt:lpstr>Overall Site Plan Layout</vt:lpstr>
      <vt:lpstr>Unit Plan Layout (Type A)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Hamizatul Akmal Binti Huzailing</dc:creator>
  <cp:lastModifiedBy>Hamizatul Akmal Binti Huzailing</cp:lastModifiedBy>
  <cp:revision>16</cp:revision>
  <dcterms:created xsi:type="dcterms:W3CDTF">2021-09-02T02:42:44Z</dcterms:created>
  <dcterms:modified xsi:type="dcterms:W3CDTF">2021-09-02T07:01:57Z</dcterms:modified>
</cp:coreProperties>
</file>