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06471-3B14-9E4C-9E6B-5456E26B0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6069D1-723C-4D44-AA07-CE6F7A0F5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6D309-A78E-A340-9F04-09B90BF11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9DDE1-6BE8-CF4A-BA3C-71020326F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E4DE2-A230-264F-A35D-8AB351EE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1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63746-8B8A-3249-B18E-EF8A7F51D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5B3229-EACA-A94B-AAE7-12227FD0C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72373-9F25-1343-BF69-D731FDB06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E7675-A78C-6642-BB8C-5E30FF646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4B262-595F-6B40-A258-4C4895BFE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2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FCC2CC-1C2D-8B45-A4C2-2FC9D4B8A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601720-B29C-6944-8232-24FB06553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8F93E-3E29-4A4C-A6AE-0ED613E8D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34583-E6C2-AE44-A939-23E487048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82D55-302D-2C47-8924-D2EFCFA00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25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028B1-91D5-3748-9E48-1E5C0135A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265E7-C524-1344-8927-30292B9B8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74CA0-A9B7-6147-9F2A-91AE34CC8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96D8E-1ECD-E84E-8CCC-EB871CA87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C3A67-D5C6-8541-997A-FB883B630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6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98AA9-0691-B040-8465-315CC4B34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69040-4865-D24F-B155-D1ADA3D9B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EFD59-C116-2C4B-9346-F6E816874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632B4-5EE9-234E-B178-3A8B4B97F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560FE-9D15-4343-AE7D-A59205D09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5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6FC10-8EAB-C84F-9DFA-2E448366B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26469-5013-6C4B-950C-D0E5DE0487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BA853-8706-7142-9E6E-5CA6824C5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6B4D3A-F8DE-454B-A07A-7455CFA23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79414E-0D9B-A74B-9038-580311862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3764FC-749C-5F4E-B1E2-FE011ADBE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1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044DF-58BB-9E48-AA7A-6FB36AC14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A2B5B-1F8B-CE4E-88D9-ED343FB35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D14515-3A26-8446-AEFD-A2CC78EC0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DA8AC3-43B1-6943-A677-E83373290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C08E38-B745-7946-BBFA-580C37A8CE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2C34B9-76F3-C346-B4F7-82D6F136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26BF76-8A03-FF4B-976D-CA1D82D3F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54BC95-0601-024E-8548-E354D348A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A2446-744D-144C-8C06-E0B161B47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ECF696-C356-8B4A-9555-178608D3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BE67FE-1281-3640-948A-6C536595B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9B8D1-37EB-6B4E-83DC-D6F25DA6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5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9C95-DBF5-524F-85EA-5B95DC95E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CD2582-57C2-2547-918D-D1A39B6B7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CE0E0-C297-4541-8B66-A385F76A1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1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E2E08-343B-604B-9EE6-ED317A3AB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FA4CF-9AEE-6347-BD9E-ED0F43C34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B57DB-212D-524E-9D6E-89B008752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2A5A8D-95A6-8648-A350-DFD9804F5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014E77-FFF8-8546-B35B-DBF258FF2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A9D06-7C14-2C45-960E-F67BFDA21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80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1E4F1-B612-7E4B-B2FD-C438CFF0A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698D2-A4A5-3746-A6E5-0992550D58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E3D1C3-65D6-444C-B7F9-1CAD6C285D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B8C55-10EC-8445-B978-6A640CA77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F2A23A-825C-9B41-A145-178DD7688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C8DA7F-2BFF-3340-A11A-DF4292FD8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9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5D790F-BACA-4D49-A118-9ED5C664D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1FDEB2-C4D9-8C47-9FBA-AFCE5257B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B5428-4DF5-DC49-9874-B66604F25F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046F0-0733-1E42-B831-52E8195D5346}" type="datetimeFigureOut">
              <a:rPr lang="en-US" smtClean="0"/>
              <a:t>8/17/21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C7583-8AAB-D542-B56E-C4B5007BE6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EBA19-5716-3B4E-9599-58A2EC555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A7B87-51D9-984F-84CE-F7CBF4D96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6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CFCDD0-D572-9A48-A3AE-3FD1679B6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652" y="0"/>
            <a:ext cx="257698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E8C04B-6AC8-7C44-923C-4532F2BF6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19" y="0"/>
            <a:ext cx="291933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5D68CE-1076-0F49-8B19-B0B87A17A800}"/>
              </a:ext>
            </a:extLst>
          </p:cNvPr>
          <p:cNvSpPr txBox="1"/>
          <p:nvPr/>
        </p:nvSpPr>
        <p:spPr>
          <a:xfrm>
            <a:off x="304800" y="262759"/>
            <a:ext cx="178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Original Layout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CCEDFA-02FC-A24A-B55A-7A45E1F4BFF0}"/>
              </a:ext>
            </a:extLst>
          </p:cNvPr>
          <p:cNvSpPr txBox="1"/>
          <p:nvPr/>
        </p:nvSpPr>
        <p:spPr>
          <a:xfrm>
            <a:off x="3282052" y="6274677"/>
            <a:ext cx="178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Ground Floor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FE7535-A826-C243-B8A9-516E47BECDB5}"/>
              </a:ext>
            </a:extLst>
          </p:cNvPr>
          <p:cNvSpPr txBox="1"/>
          <p:nvPr/>
        </p:nvSpPr>
        <p:spPr>
          <a:xfrm>
            <a:off x="7640935" y="6274677"/>
            <a:ext cx="178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Floor</a:t>
            </a:r>
          </a:p>
        </p:txBody>
      </p:sp>
    </p:spTree>
    <p:extLst>
      <p:ext uri="{BB962C8B-B14F-4D97-AF65-F5344CB8AC3E}">
        <p14:creationId xmlns:p14="http://schemas.microsoft.com/office/powerpoint/2010/main" val="342525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7DA942-1229-7E4F-B225-ADA71D487869}"/>
              </a:ext>
            </a:extLst>
          </p:cNvPr>
          <p:cNvSpPr txBox="1"/>
          <p:nvPr/>
        </p:nvSpPr>
        <p:spPr>
          <a:xfrm>
            <a:off x="354495" y="382028"/>
            <a:ext cx="1901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Renovated Layout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626144-5CCA-D54A-8BA6-55A96C37B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435" y="0"/>
            <a:ext cx="278726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51F397-F470-4942-AB43-D40248D06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307" y="0"/>
            <a:ext cx="2850078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E0E83F-6EB9-6F47-8098-5152B8FD5905}"/>
              </a:ext>
            </a:extLst>
          </p:cNvPr>
          <p:cNvSpPr txBox="1"/>
          <p:nvPr/>
        </p:nvSpPr>
        <p:spPr>
          <a:xfrm>
            <a:off x="5411676" y="6299390"/>
            <a:ext cx="178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Ground Floor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B88202-0EAE-4B47-AC14-800EFBA7FF6D}"/>
              </a:ext>
            </a:extLst>
          </p:cNvPr>
          <p:cNvSpPr txBox="1"/>
          <p:nvPr/>
        </p:nvSpPr>
        <p:spPr>
          <a:xfrm>
            <a:off x="9197887" y="6299390"/>
            <a:ext cx="178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Floor</a:t>
            </a:r>
          </a:p>
        </p:txBody>
      </p:sp>
    </p:spTree>
    <p:extLst>
      <p:ext uri="{BB962C8B-B14F-4D97-AF65-F5344CB8AC3E}">
        <p14:creationId xmlns:p14="http://schemas.microsoft.com/office/powerpoint/2010/main" val="3398016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AA01F9-2990-294E-8C7C-F00CB2565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857" y="-258418"/>
            <a:ext cx="9716286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383BF2A-1E75-AC4A-95C8-2EE3B3317F04}"/>
              </a:ext>
            </a:extLst>
          </p:cNvPr>
          <p:cNvSpPr/>
          <p:nvPr/>
        </p:nvSpPr>
        <p:spPr>
          <a:xfrm>
            <a:off x="4094922" y="3876262"/>
            <a:ext cx="2651867" cy="262392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5FC1A2-29B0-CA48-B502-4226963241D8}"/>
              </a:ext>
            </a:extLst>
          </p:cNvPr>
          <p:cNvSpPr txBox="1"/>
          <p:nvPr/>
        </p:nvSpPr>
        <p:spPr>
          <a:xfrm>
            <a:off x="4323522" y="5695122"/>
            <a:ext cx="2193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Back of the house</a:t>
            </a:r>
          </a:p>
        </p:txBody>
      </p:sp>
    </p:spTree>
    <p:extLst>
      <p:ext uri="{BB962C8B-B14F-4D97-AF65-F5344CB8AC3E}">
        <p14:creationId xmlns:p14="http://schemas.microsoft.com/office/powerpoint/2010/main" val="713201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724165-9F4A-2040-B3CD-761C74AFA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116" y="0"/>
            <a:ext cx="9795767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1037A15-BB96-5841-BAED-DF3065092EB3}"/>
              </a:ext>
            </a:extLst>
          </p:cNvPr>
          <p:cNvSpPr/>
          <p:nvPr/>
        </p:nvSpPr>
        <p:spPr>
          <a:xfrm>
            <a:off x="5775441" y="3071193"/>
            <a:ext cx="2651867" cy="262392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489E5-57B0-B74B-8583-6A4232EB5375}"/>
              </a:ext>
            </a:extLst>
          </p:cNvPr>
          <p:cNvSpPr txBox="1"/>
          <p:nvPr/>
        </p:nvSpPr>
        <p:spPr>
          <a:xfrm>
            <a:off x="6095999" y="5015500"/>
            <a:ext cx="2193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Front of the house</a:t>
            </a:r>
          </a:p>
        </p:txBody>
      </p:sp>
    </p:spTree>
    <p:extLst>
      <p:ext uri="{BB962C8B-B14F-4D97-AF65-F5344CB8AC3E}">
        <p14:creationId xmlns:p14="http://schemas.microsoft.com/office/powerpoint/2010/main" val="3219144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20</Words>
  <Application>Microsoft Macintosh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Choa</dc:creator>
  <cp:lastModifiedBy>James Choa</cp:lastModifiedBy>
  <cp:revision>3</cp:revision>
  <dcterms:created xsi:type="dcterms:W3CDTF">2021-08-17T03:10:15Z</dcterms:created>
  <dcterms:modified xsi:type="dcterms:W3CDTF">2021-08-17T03:31:27Z</dcterms:modified>
</cp:coreProperties>
</file>