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938A-4312-4DB1-B88A-ECCAAE1F0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4503-0C36-4020-911E-9DE5021B7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859E-A8E7-403F-AD9B-492EA362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8987-5AE0-493D-B65A-C08845D7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B0DB3-CDCD-488A-903B-316D576D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F1D1-419E-49AF-89E4-E24F7667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BFB6D-B006-4E73-A928-4EE441433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E342-D7C9-4611-8C47-29AFCF5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FCAD-F1BD-4B5B-82BE-64DF7B36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96643-8C00-45AB-8A3D-79F89736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90053-DA79-4CA1-94A7-A8BAA1BCA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4D09E-169B-4680-9B1C-FA2D39176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D06FF-F111-45A6-9E53-81C3CA56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65A48-3D7D-4024-974D-58D59F84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9EC3-0F7D-4F01-A758-67A5607F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22E0-15A9-4E99-B23F-5D1F260E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018A-7E2D-46FC-8819-A83C7A5E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30F4-0D65-4EB2-8509-2629725F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43FC0-1A1C-41DA-9E42-ADF010FD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7A20-DAFF-4D1A-B7D8-1552611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8A1-38E5-45B1-AB30-C796FFB6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3269-2955-4664-B7BF-44C92714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89E4-3747-4B82-8159-D5D9448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0144-AC13-444E-A3D9-9614C6A7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EEC7E-9E09-4C2E-9392-03FB37D9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655-70C4-4A31-B752-FF5BB9B0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2A76-BD99-494C-87FD-D684572E7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84CFE-0BA5-4970-8247-B1DD90EE9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F680A-41E3-46FC-A89F-9F07EE37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F9CD4-39F5-4EFF-BB27-E06FB085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A2E4-A98D-47AF-ACEB-8E2B60C8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4C449-7AEE-4288-B041-14956F78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71A7-BE68-4FB5-9FD6-0C02A1D25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ACF11-290E-4078-BCA1-93C877A28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A3BEF-4FA3-486A-842B-1376F379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CE8E3-3EF7-491E-BDB8-ACC7EB48D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B260A-088A-4C31-B88D-02D0A494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6D729-ADBA-46A2-A548-F4389FFB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1A53F-48D7-4ACD-830E-2BF78F60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20E4-8B71-45B9-8807-29E267F6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4AD5E-5C81-4B9B-92D9-AD152FBD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9F8BB-1C53-4F4B-9295-EA3A0F2D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D3765-F4EC-46CE-8A11-0636CBCF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BBC9A-0396-4622-B206-2241310D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8445F-CD27-439A-BDB6-50380943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53B03-EF18-4D00-B4AD-4462B3CE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5058-A570-49D1-A4D6-CECDE2B8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BDC3-D215-4D38-A7F1-7904FB06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A07F9-E954-427A-AA18-473714644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50005-3173-41C6-8078-E18459F3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B13BA-5F06-4341-A925-5CE85177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A11D1-A8A0-4EF0-ACD3-F8887779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1AB1-EEDB-47B5-89F4-17087EE8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669C0-EAA1-40F5-97E3-81AF47EE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780F8-A539-4F86-991F-FF1A82DBB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1589F-EA58-4B59-9688-92FD5B7E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5AE42-93E8-446C-AEB4-B4B8888A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148A5-6EEE-44AE-BDC8-90AB1A89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3CC97-3771-4CF0-8BDA-FF7C731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E1D5F-94D5-49AE-B447-F06FF735C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C7C8-9327-47A8-949A-B031E5BF9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E9A7-5A8B-4398-86D1-C0BDD527F5E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90F9-B820-46FA-BE93-5A1404F59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6979-5527-4F2D-8B85-A50D52CB7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CD60-8D56-41F0-A34C-32F3F5907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3B5A3-50CA-4D64-BBD4-E766428A5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7" y="414865"/>
            <a:ext cx="3651251" cy="4868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FE8E9-BA03-455C-957F-93784406C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1" y="1347507"/>
            <a:ext cx="4915505" cy="36866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4FA31-3F10-496D-917A-89B365B31BE6}"/>
              </a:ext>
            </a:extLst>
          </p:cNvPr>
          <p:cNvSpPr/>
          <p:nvPr/>
        </p:nvSpPr>
        <p:spPr>
          <a:xfrm rot="21381840">
            <a:off x="1227781" y="1291771"/>
            <a:ext cx="2641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CD8385-2B99-49C0-B59C-E54EFB26AA3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76389" y="849639"/>
            <a:ext cx="640192" cy="4803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65DB39-A4EC-44AD-A09C-942188543327}"/>
              </a:ext>
            </a:extLst>
          </p:cNvPr>
          <p:cNvSpPr txBox="1"/>
          <p:nvPr/>
        </p:nvSpPr>
        <p:spPr>
          <a:xfrm>
            <a:off x="4516581" y="526473"/>
            <a:ext cx="37961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34950" indent="-234950"/>
            <a:r>
              <a:rPr lang="en-US" dirty="0"/>
              <a:t>1. Service to install small fluorescent light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BDDB77-DF3D-4F87-84B9-5E89D127C94B}"/>
              </a:ext>
            </a:extLst>
          </p:cNvPr>
          <p:cNvSpPr/>
          <p:nvPr/>
        </p:nvSpPr>
        <p:spPr>
          <a:xfrm>
            <a:off x="4516581" y="3006425"/>
            <a:ext cx="2216728" cy="184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39999-6232-4E05-B919-61B7D7D298CB}"/>
              </a:ext>
            </a:extLst>
          </p:cNvPr>
          <p:cNvSpPr/>
          <p:nvPr/>
        </p:nvSpPr>
        <p:spPr>
          <a:xfrm>
            <a:off x="6849643" y="3006425"/>
            <a:ext cx="2216728" cy="184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DFE94B-4C43-4F25-93FD-94F46B2703B5}"/>
              </a:ext>
            </a:extLst>
          </p:cNvPr>
          <p:cNvCxnSpPr>
            <a:cxnSpLocks/>
          </p:cNvCxnSpPr>
          <p:nvPr/>
        </p:nvCxnSpPr>
        <p:spPr>
          <a:xfrm flipH="1">
            <a:off x="6414653" y="2406374"/>
            <a:ext cx="193965" cy="600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B02BC0-E241-4210-8F1E-D8FEBEEA505C}"/>
              </a:ext>
            </a:extLst>
          </p:cNvPr>
          <p:cNvCxnSpPr>
            <a:cxnSpLocks/>
          </p:cNvCxnSpPr>
          <p:nvPr/>
        </p:nvCxnSpPr>
        <p:spPr>
          <a:xfrm>
            <a:off x="6608618" y="2406374"/>
            <a:ext cx="443346" cy="6000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D1F166-BC1F-48C2-B45D-415E427DB355}"/>
              </a:ext>
            </a:extLst>
          </p:cNvPr>
          <p:cNvSpPr txBox="1"/>
          <p:nvPr/>
        </p:nvSpPr>
        <p:spPr>
          <a:xfrm>
            <a:off x="4516580" y="2037042"/>
            <a:ext cx="46689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 Service to install 2 long fluorescent lights on bedroom wall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AE9551-1BE6-4BFE-83D0-C8794A272EE6}"/>
              </a:ext>
            </a:extLst>
          </p:cNvPr>
          <p:cNvSpPr txBox="1"/>
          <p:nvPr/>
        </p:nvSpPr>
        <p:spPr>
          <a:xfrm>
            <a:off x="4391891" y="5962850"/>
            <a:ext cx="4915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68325" indent="-512763"/>
            <a:r>
              <a:rPr lang="en-US" dirty="0"/>
              <a:t>4. Service to change pre-existing fluorescent lights  in balcony to new set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9A2A74-4D20-445C-9848-C842D5085907}"/>
              </a:ext>
            </a:extLst>
          </p:cNvPr>
          <p:cNvSpPr txBox="1"/>
          <p:nvPr/>
        </p:nvSpPr>
        <p:spPr>
          <a:xfrm>
            <a:off x="4405741" y="5173140"/>
            <a:ext cx="491550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68325" indent="-512763"/>
            <a:r>
              <a:rPr lang="en-US" dirty="0"/>
              <a:t>3. Service to install 1 long fluorescent light on bedroom wall</a:t>
            </a:r>
          </a:p>
        </p:txBody>
      </p:sp>
    </p:spTree>
    <p:extLst>
      <p:ext uri="{BB962C8B-B14F-4D97-AF65-F5344CB8AC3E}">
        <p14:creationId xmlns:p14="http://schemas.microsoft.com/office/powerpoint/2010/main" val="310129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Lian, Tan</dc:creator>
  <cp:lastModifiedBy>Lian, Tan</cp:lastModifiedBy>
  <cp:revision>3</cp:revision>
  <dcterms:created xsi:type="dcterms:W3CDTF">2018-04-18T07:33:48Z</dcterms:created>
  <dcterms:modified xsi:type="dcterms:W3CDTF">2018-04-18T07:44:48Z</dcterms:modified>
</cp:coreProperties>
</file>